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3600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128A"/>
    <a:srgbClr val="1B0C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26" y="8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89241"/>
            <a:ext cx="9144000" cy="1253490"/>
          </a:xfrm>
        </p:spPr>
        <p:txBody>
          <a:bodyPr anchor="b"/>
          <a:lstStyle>
            <a:lvl1pPr algn="ctr">
              <a:defRPr sz="315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891070"/>
            <a:ext cx="9144000" cy="869275"/>
          </a:xfrm>
        </p:spPr>
        <p:txBody>
          <a:bodyPr/>
          <a:lstStyle>
            <a:lvl1pPr marL="0" indent="0" algn="ctr">
              <a:buNone/>
              <a:defRPr sz="1260"/>
            </a:lvl1pPr>
            <a:lvl2pPr marL="240030" indent="0" algn="ctr">
              <a:buNone/>
              <a:defRPr sz="1050"/>
            </a:lvl2pPr>
            <a:lvl3pPr marL="480060" indent="0" algn="ctr">
              <a:buNone/>
              <a:defRPr sz="945"/>
            </a:lvl3pPr>
            <a:lvl4pPr marL="720090" indent="0" algn="ctr">
              <a:buNone/>
              <a:defRPr sz="840"/>
            </a:lvl4pPr>
            <a:lvl5pPr marL="960120" indent="0" algn="ctr">
              <a:buNone/>
              <a:defRPr sz="840"/>
            </a:lvl5pPr>
            <a:lvl6pPr marL="1200150" indent="0" algn="ctr">
              <a:buNone/>
              <a:defRPr sz="840"/>
            </a:lvl6pPr>
            <a:lvl7pPr marL="1440180" indent="0" algn="ctr">
              <a:buNone/>
              <a:defRPr sz="840"/>
            </a:lvl7pPr>
            <a:lvl8pPr marL="1680210" indent="0" algn="ctr">
              <a:buNone/>
              <a:defRPr sz="840"/>
            </a:lvl8pPr>
            <a:lvl9pPr marL="1920240" indent="0" algn="ctr">
              <a:buNone/>
              <a:defRPr sz="84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8456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0249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91691"/>
            <a:ext cx="2628900" cy="305121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91691"/>
            <a:ext cx="7734300" cy="305121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7644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676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897613"/>
            <a:ext cx="10515600" cy="1497687"/>
          </a:xfrm>
        </p:spPr>
        <p:txBody>
          <a:bodyPr anchor="b"/>
          <a:lstStyle>
            <a:lvl1pPr>
              <a:defRPr sz="315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409468"/>
            <a:ext cx="10515600" cy="787598"/>
          </a:xfrm>
        </p:spPr>
        <p:txBody>
          <a:bodyPr/>
          <a:lstStyle>
            <a:lvl1pPr marL="0" indent="0">
              <a:buNone/>
              <a:defRPr sz="1260">
                <a:solidFill>
                  <a:schemeClr val="tx1">
                    <a:tint val="82000"/>
                  </a:schemeClr>
                </a:solidFill>
              </a:defRPr>
            </a:lvl1pPr>
            <a:lvl2pPr marL="240030" indent="0">
              <a:buNone/>
              <a:defRPr sz="1050">
                <a:solidFill>
                  <a:schemeClr val="tx1">
                    <a:tint val="82000"/>
                  </a:schemeClr>
                </a:solidFill>
              </a:defRPr>
            </a:lvl2pPr>
            <a:lvl3pPr marL="480060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3pPr>
            <a:lvl4pPr marL="720090" indent="0">
              <a:buNone/>
              <a:defRPr sz="840">
                <a:solidFill>
                  <a:schemeClr val="tx1">
                    <a:tint val="82000"/>
                  </a:schemeClr>
                </a:solidFill>
              </a:defRPr>
            </a:lvl4pPr>
            <a:lvl5pPr marL="960120" indent="0">
              <a:buNone/>
              <a:defRPr sz="840">
                <a:solidFill>
                  <a:schemeClr val="tx1">
                    <a:tint val="82000"/>
                  </a:schemeClr>
                </a:solidFill>
              </a:defRPr>
            </a:lvl5pPr>
            <a:lvl6pPr marL="1200150" indent="0">
              <a:buNone/>
              <a:defRPr sz="840">
                <a:solidFill>
                  <a:schemeClr val="tx1">
                    <a:tint val="82000"/>
                  </a:schemeClr>
                </a:solidFill>
              </a:defRPr>
            </a:lvl6pPr>
            <a:lvl7pPr marL="1440180" indent="0">
              <a:buNone/>
              <a:defRPr sz="840">
                <a:solidFill>
                  <a:schemeClr val="tx1">
                    <a:tint val="82000"/>
                  </a:schemeClr>
                </a:solidFill>
              </a:defRPr>
            </a:lvl7pPr>
            <a:lvl8pPr marL="1680210" indent="0">
              <a:buNone/>
              <a:defRPr sz="840">
                <a:solidFill>
                  <a:schemeClr val="tx1">
                    <a:tint val="82000"/>
                  </a:schemeClr>
                </a:solidFill>
              </a:defRPr>
            </a:lvl8pPr>
            <a:lvl9pPr marL="1920240" indent="0">
              <a:buNone/>
              <a:defRPr sz="8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9010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958453"/>
            <a:ext cx="5181600" cy="228445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958453"/>
            <a:ext cx="5181600" cy="228445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8875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91691"/>
            <a:ext cx="10515600" cy="69592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882610"/>
            <a:ext cx="5157787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315164"/>
            <a:ext cx="5157787" cy="193440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882610"/>
            <a:ext cx="5183188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315164"/>
            <a:ext cx="5183188" cy="193440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6097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493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5486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40030"/>
            <a:ext cx="3932237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518398"/>
            <a:ext cx="6172200" cy="2558653"/>
          </a:xfrm>
        </p:spPr>
        <p:txBody>
          <a:bodyPr/>
          <a:lstStyle>
            <a:lvl1pPr>
              <a:defRPr sz="1680"/>
            </a:lvl1pPr>
            <a:lvl2pPr>
              <a:defRPr sz="1470"/>
            </a:lvl2pPr>
            <a:lvl3pPr>
              <a:defRPr sz="126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080135"/>
            <a:ext cx="3932237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1122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40030"/>
            <a:ext cx="3932237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518398"/>
            <a:ext cx="6172200" cy="2558653"/>
          </a:xfrm>
        </p:spPr>
        <p:txBody>
          <a:bodyPr anchor="t"/>
          <a:lstStyle>
            <a:lvl1pPr marL="0" indent="0">
              <a:buNone/>
              <a:defRPr sz="1680"/>
            </a:lvl1pPr>
            <a:lvl2pPr marL="240030" indent="0">
              <a:buNone/>
              <a:defRPr sz="1470"/>
            </a:lvl2pPr>
            <a:lvl3pPr marL="480060" indent="0">
              <a:buNone/>
              <a:defRPr sz="1260"/>
            </a:lvl3pPr>
            <a:lvl4pPr marL="720090" indent="0">
              <a:buNone/>
              <a:defRPr sz="1050"/>
            </a:lvl4pPr>
            <a:lvl5pPr marL="960120" indent="0">
              <a:buNone/>
              <a:defRPr sz="1050"/>
            </a:lvl5pPr>
            <a:lvl6pPr marL="1200150" indent="0">
              <a:buNone/>
              <a:defRPr sz="1050"/>
            </a:lvl6pPr>
            <a:lvl7pPr marL="1440180" indent="0">
              <a:buNone/>
              <a:defRPr sz="1050"/>
            </a:lvl7pPr>
            <a:lvl8pPr marL="1680210" indent="0">
              <a:buNone/>
              <a:defRPr sz="1050"/>
            </a:lvl8pPr>
            <a:lvl9pPr marL="1920240" indent="0">
              <a:buNone/>
              <a:defRPr sz="105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080135"/>
            <a:ext cx="3932237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609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91691"/>
            <a:ext cx="10515600" cy="695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958453"/>
            <a:ext cx="10515600" cy="228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3337084"/>
            <a:ext cx="2743200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388EE5-14A9-48D9-B4D3-F37BB13652AE}" type="datetimeFigureOut">
              <a:rPr lang="pt-BR" smtClean="0"/>
              <a:t>24/07/2024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3337084"/>
            <a:ext cx="4114800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3337084"/>
            <a:ext cx="2743200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3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3651AC-E6A3-4CD7-B940-E02BC31E59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503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80060" rtl="0" eaLnBrk="1" latinLnBrk="0" hangingPunct="1">
        <a:lnSpc>
          <a:spcPct val="90000"/>
        </a:lnSpc>
        <a:spcBef>
          <a:spcPct val="0"/>
        </a:spcBef>
        <a:buNone/>
        <a:defRPr sz="23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0015" indent="-120015" algn="l" defTabSz="48006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0007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84010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32016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56019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204025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1pPr>
      <a:lvl2pPr marL="24003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20015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44018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68021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016377FA-269B-8E74-50A5-0DF64D06D202}"/>
              </a:ext>
            </a:extLst>
          </p:cNvPr>
          <p:cNvSpPr/>
          <p:nvPr/>
        </p:nvSpPr>
        <p:spPr>
          <a:xfrm>
            <a:off x="-1" y="0"/>
            <a:ext cx="12186151" cy="3600450"/>
          </a:xfrm>
          <a:prstGeom prst="rect">
            <a:avLst/>
          </a:prstGeom>
          <a:gradFill flip="none" rotWithShape="1">
            <a:gsLst>
              <a:gs pos="0">
                <a:srgbClr val="76128A"/>
              </a:gs>
              <a:gs pos="47000">
                <a:srgbClr val="1B0C3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9" name="Imagem 8" descr="Padrão do plano de fundo">
            <a:extLst>
              <a:ext uri="{FF2B5EF4-FFF2-40B4-BE49-F238E27FC236}">
                <a16:creationId xmlns:a16="http://schemas.microsoft.com/office/drawing/2014/main" id="{0BE27627-11CE-E134-55A9-D5149D3600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98" b="12769"/>
          <a:stretch/>
        </p:blipFill>
        <p:spPr>
          <a:xfrm>
            <a:off x="7173858" y="0"/>
            <a:ext cx="5012293" cy="3600445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E5917BC9-CB0F-5C07-AE26-D3E667EBB78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09339" y="1720215"/>
            <a:ext cx="2166671" cy="2166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48006" tIns="24003" rIns="48006" bIns="24003" numCol="1" anchor="t" anchorCtr="0" compatLnSpc="1">
            <a:prstTxWarp prst="textNoShape">
              <a:avLst/>
            </a:prstTxWarp>
          </a:bodyPr>
          <a:lstStyle/>
          <a:p>
            <a:endParaRPr lang="pt-BR" sz="945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7C5F7478-AE43-602F-0E08-D90581F5DFE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15990" y="1720215"/>
            <a:ext cx="1358570" cy="1358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48006" tIns="24003" rIns="48006" bIns="24003" numCol="1" anchor="t" anchorCtr="0" compatLnSpc="1">
            <a:prstTxWarp prst="textNoShape">
              <a:avLst/>
            </a:prstTxWarp>
          </a:bodyPr>
          <a:lstStyle/>
          <a:p>
            <a:endParaRPr lang="pt-BR" sz="945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486C376-4E78-00DD-46CD-E65A10C8C3D0}"/>
              </a:ext>
            </a:extLst>
          </p:cNvPr>
          <p:cNvSpPr txBox="1"/>
          <p:nvPr/>
        </p:nvSpPr>
        <p:spPr>
          <a:xfrm>
            <a:off x="1106575" y="1953158"/>
            <a:ext cx="62159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Next LT Pro Demi" panose="020F0502020204030204" pitchFamily="34" charset="0"/>
              </a:rPr>
              <a:t>Dicas para sua Aplicação </a:t>
            </a:r>
            <a:r>
              <a:rPr lang="pt-BR" sz="2800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Avenir Next LT Pro Demi" panose="020F0502020204030204" pitchFamily="34" charset="0"/>
              </a:rPr>
              <a:t>React</a:t>
            </a:r>
            <a:r>
              <a:rPr lang="pt-BR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Next LT Pro Demi" panose="020F0502020204030204" pitchFamily="34" charset="0"/>
              </a:rPr>
              <a:t>: </a:t>
            </a:r>
          </a:p>
          <a:p>
            <a:r>
              <a:rPr lang="pt-BR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Next LT Pro Demi" panose="020F0502020204030204" pitchFamily="34" charset="0"/>
              </a:rPr>
              <a:t>Do Desenvolvimento à Produção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A2B11BE-0357-3B0D-7FB3-CE45CB6EF829}"/>
              </a:ext>
            </a:extLst>
          </p:cNvPr>
          <p:cNvSpPr txBox="1"/>
          <p:nvPr/>
        </p:nvSpPr>
        <p:spPr>
          <a:xfrm>
            <a:off x="1106574" y="1615556"/>
            <a:ext cx="3855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LT Std 65 Medium" panose="020B0803020203020204" pitchFamily="34" charset="0"/>
              </a:rPr>
              <a:t>#REACT JS</a:t>
            </a:r>
          </a:p>
        </p:txBody>
      </p:sp>
    </p:spTree>
    <p:extLst>
      <p:ext uri="{BB962C8B-B14F-4D97-AF65-F5344CB8AC3E}">
        <p14:creationId xmlns:p14="http://schemas.microsoft.com/office/powerpoint/2010/main" val="17599789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</TotalTime>
  <Words>13</Words>
  <Application>Microsoft Office PowerPoint</Application>
  <PresentationFormat>Personalizar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Avenir LT Std 65 Medium</vt:lpstr>
      <vt:lpstr>Avenir Next LT Pro Demi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Iury Henrique Flores</dc:creator>
  <cp:lastModifiedBy>Iury Henrique Flores</cp:lastModifiedBy>
  <cp:revision>2</cp:revision>
  <dcterms:created xsi:type="dcterms:W3CDTF">2024-07-24T21:52:57Z</dcterms:created>
  <dcterms:modified xsi:type="dcterms:W3CDTF">2024-07-24T22:37:55Z</dcterms:modified>
</cp:coreProperties>
</file>

<file path=docProps/thumbnail.jpeg>
</file>